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0" r:id="rId6"/>
    <p:sldId id="257" r:id="rId7"/>
    <p:sldId id="258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41808-7E8A-423E-B64F-E8B943A4E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233" y="4539573"/>
            <a:ext cx="8957534" cy="1182838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InMOOV</a:t>
            </a:r>
            <a:r>
              <a:rPr lang="fr-FR" dirty="0"/>
              <a:t> 2019/2020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C6B27A-1E46-4EAC-A69D-A2D4A087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469" y="5722411"/>
            <a:ext cx="10280725" cy="1330031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fr-FR" sz="1800" dirty="0"/>
              <a:t>Equipe 63</a:t>
            </a:r>
          </a:p>
          <a:p>
            <a:pPr algn="ctr">
              <a:lnSpc>
                <a:spcPct val="110000"/>
              </a:lnSpc>
            </a:pPr>
            <a:r>
              <a:rPr lang="fr-FR" sz="1800" dirty="0"/>
              <a:t>LEDUC Bastien    </a:t>
            </a:r>
            <a:r>
              <a:rPr lang="fr-FR" sz="1800" dirty="0" err="1"/>
              <a:t>poignon</a:t>
            </a:r>
            <a:r>
              <a:rPr lang="fr-FR" sz="1800" dirty="0"/>
              <a:t> </a:t>
            </a:r>
            <a:r>
              <a:rPr lang="fr-FR" sz="1800" dirty="0" err="1"/>
              <a:t>wim</a:t>
            </a:r>
            <a:endParaRPr lang="fr-FR" sz="1800" dirty="0"/>
          </a:p>
        </p:txBody>
      </p:sp>
      <p:sp>
        <p:nvSpPr>
          <p:cNvPr id="13" name="Round Diagonal Corner Rectangle 6">
            <a:extLst>
              <a:ext uri="{FF2B5EF4-FFF2-40B4-BE49-F238E27FC236}">
                <a16:creationId xmlns:a16="http://schemas.microsoft.com/office/drawing/2014/main" id="{66D7BB2A-2127-4B10-B638-E01043C89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mur, intérieur, objet, plancher&#10;&#10;Description générée automatiquement">
            <a:extLst>
              <a:ext uri="{FF2B5EF4-FFF2-40B4-BE49-F238E27FC236}">
                <a16:creationId xmlns:a16="http://schemas.microsoft.com/office/drawing/2014/main" id="{5252171C-8C0D-4A5E-BBD8-C351AF1A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17" y="787755"/>
            <a:ext cx="2465264" cy="32870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B8BAC7-01BC-48E7-B55C-B52829165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32" y="1750402"/>
            <a:ext cx="5051472" cy="137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7CE40D-799C-470B-B5E8-18E2500E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/>
              <a:t>Présentation du projet &amp; </a:t>
            </a:r>
            <a:r>
              <a:rPr lang="fr-FR" b="1" u="sng" dirty="0" err="1"/>
              <a:t>PROBLématique</a:t>
            </a:r>
            <a:endParaRPr lang="fr-FR" b="1" u="sng" dirty="0"/>
          </a:p>
        </p:txBody>
      </p:sp>
      <p:pic>
        <p:nvPicPr>
          <p:cNvPr id="4" name="Image 3" descr="Une image contenant personne, homme, intérieur&#10;&#10;Description générée automatiquement">
            <a:extLst>
              <a:ext uri="{FF2B5EF4-FFF2-40B4-BE49-F238E27FC236}">
                <a16:creationId xmlns:a16="http://schemas.microsoft.com/office/drawing/2014/main" id="{E87A43EB-E1FD-446D-96EA-FFE60D90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7287"/>
            <a:ext cx="6191250" cy="36195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753620-2839-487A-84E5-5CB427AAB4EB}"/>
              </a:ext>
            </a:extLst>
          </p:cNvPr>
          <p:cNvSpPr txBox="1"/>
          <p:nvPr/>
        </p:nvSpPr>
        <p:spPr>
          <a:xfrm>
            <a:off x="1517085" y="5626587"/>
            <a:ext cx="298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Équipe InMoov 2017/2018</a:t>
            </a:r>
          </a:p>
        </p:txBody>
      </p:sp>
    </p:spTree>
    <p:extLst>
      <p:ext uri="{BB962C8B-B14F-4D97-AF65-F5344CB8AC3E}">
        <p14:creationId xmlns:p14="http://schemas.microsoft.com/office/powerpoint/2010/main" val="294223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>
            <a:extLst>
              <a:ext uri="{FF2B5EF4-FFF2-40B4-BE49-F238E27FC236}">
                <a16:creationId xmlns:a16="http://schemas.microsoft.com/office/drawing/2014/main" id="{EFD668EB-B331-4C7E-97B5-F0753C6F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C5C1DC3-4A52-48EE-A656-4FC26265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8E55BD19-B82F-43A4-8F29-C19DFF012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37C3A9A2-71AA-401C-BF15-816829126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E85424B8-B279-43A2-84D7-B2295CEC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Rectangle 8">
              <a:extLst>
                <a:ext uri="{FF2B5EF4-FFF2-40B4-BE49-F238E27FC236}">
                  <a16:creationId xmlns:a16="http://schemas.microsoft.com/office/drawing/2014/main" id="{A4D38513-FE10-4D79-B461-423CC7F9F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0A5B6421-9527-4F07-889B-ED3D0BF75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1DC12C11-5C10-43D3-9B4A-4BE1EB0CB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BD8880AD-83C8-4AA9-82E2-7998C2A3F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267DF3C6-84B6-4F71-8531-93E9EF1D7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C0D5803B-967B-42D5-93A6-B366A9A5C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BBBA0120-706E-4852-8501-4D48B88C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9A57890A-A870-49EF-8D5F-5AA20BF6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5E4F1DFE-1695-47D1-8FD3-664B843EE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7E1F5530-F430-4851-9205-A2E62C0D0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BA1E243F-1F5C-441A-ACB9-B28A95624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EC9E6C8C-7A9D-4CDF-8024-9B64F55ED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94471D12-E72B-4210-8DF4-0BAC2A60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63490F71-66B0-4AE6-92D3-CBB8C23A9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8E104794-FDD7-4D3B-B43D-BE2402306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7F89C64A-9FD6-49FA-A645-2AFDDCBB4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66908955-1B08-46F1-B181-F8C0A6C22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B4C4DAAF-2EC4-4E4B-B572-C2538880F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7F9333F6-65AC-4915-BA02-1B5342197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FCB18C54-7D00-4249-9DC0-6FC3726F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BC095603-5AD7-40D3-94D7-8FAF77A1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D9F25CD2-142E-446D-91DB-1B8EB04F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C84EDC8F-ACD0-497B-B053-939DB15A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16C74B1B-C0E5-4E69-ACD2-BD3F0910E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B39C2D18-F8D2-4847-A6C5-136965038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33">
              <a:extLst>
                <a:ext uri="{FF2B5EF4-FFF2-40B4-BE49-F238E27FC236}">
                  <a16:creationId xmlns:a16="http://schemas.microsoft.com/office/drawing/2014/main" id="{0231EA08-ADCD-4F82-9C72-2F782CE19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34">
              <a:extLst>
                <a:ext uri="{FF2B5EF4-FFF2-40B4-BE49-F238E27FC236}">
                  <a16:creationId xmlns:a16="http://schemas.microsoft.com/office/drawing/2014/main" id="{C489A22B-FCD1-4CF5-9BCF-DE7C69568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5">
              <a:extLst>
                <a:ext uri="{FF2B5EF4-FFF2-40B4-BE49-F238E27FC236}">
                  <a16:creationId xmlns:a16="http://schemas.microsoft.com/office/drawing/2014/main" id="{FFE125F5-63B6-4BF1-A49A-41BBD33E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9D8C4339-DA49-4241-8FBD-5E07895EA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7">
              <a:extLst>
                <a:ext uri="{FF2B5EF4-FFF2-40B4-BE49-F238E27FC236}">
                  <a16:creationId xmlns:a16="http://schemas.microsoft.com/office/drawing/2014/main" id="{695F5500-7FF1-42AA-923F-9374D2779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8">
              <a:extLst>
                <a:ext uri="{FF2B5EF4-FFF2-40B4-BE49-F238E27FC236}">
                  <a16:creationId xmlns:a16="http://schemas.microsoft.com/office/drawing/2014/main" id="{9ED10EE4-4901-4B5B-9AB3-3E6DCFCCA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9">
              <a:extLst>
                <a:ext uri="{FF2B5EF4-FFF2-40B4-BE49-F238E27FC236}">
                  <a16:creationId xmlns:a16="http://schemas.microsoft.com/office/drawing/2014/main" id="{2C5A4D0A-A875-424D-82CE-EF580A1F4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0">
              <a:extLst>
                <a:ext uri="{FF2B5EF4-FFF2-40B4-BE49-F238E27FC236}">
                  <a16:creationId xmlns:a16="http://schemas.microsoft.com/office/drawing/2014/main" id="{D68F7A91-0042-45B8-A938-D05D9EA6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1">
              <a:extLst>
                <a:ext uri="{FF2B5EF4-FFF2-40B4-BE49-F238E27FC236}">
                  <a16:creationId xmlns:a16="http://schemas.microsoft.com/office/drawing/2014/main" id="{7137FBE4-CF0C-424C-B60E-C8439EA8D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74B6D4BB-D4C4-4C40-A23F-DF09EE386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8688988F-9250-4CFB-862F-D79E9DDEC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E19A5284-039B-4CEA-9738-8CA1B542B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45">
              <a:extLst>
                <a:ext uri="{FF2B5EF4-FFF2-40B4-BE49-F238E27FC236}">
                  <a16:creationId xmlns:a16="http://schemas.microsoft.com/office/drawing/2014/main" id="{C162CD3E-027D-4E1B-8D19-5359BCFC6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6F845B0B-5ED5-453D-AF3A-44E2425CC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07DEB433-658B-4950-B79A-3CC5DE7CD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CF6F2D4F-C9F7-4238-8271-5F5D077D9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2AAFE470-BD95-4829-B328-0736E48A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FF14E9FB-0EC3-4EB6-82D8-05C8C9B91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B16DCC66-FF02-4C68-8893-715968608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213A0819-C728-4A26-83BA-4C0E9C785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A6964B27-C8F9-4872-A3C8-DB9B316F9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A820BBB0-D020-48D7-ADFC-653984719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71C56DEA-A1BC-40D5-976A-1EC4F95D0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A9B1181D-0ABC-4859-BAA3-15107DDEA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C8AD16CA-E38C-4FAA-AB37-731D18148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AFD5C1DA-D437-4283-9852-3344315E8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83FB96E-75A4-43F0-B4FD-5FC35BF22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400" y="-1"/>
            <a:ext cx="12192003" cy="6858001"/>
            <a:chOff x="0" y="-1"/>
            <a:chExt cx="12192003" cy="6858001"/>
          </a:xfrm>
        </p:grpSpPr>
        <p:sp useBgFill="1">
          <p:nvSpPr>
            <p:cNvPr id="143" name="Rectangle 142">
              <a:extLst>
                <a:ext uri="{FF2B5EF4-FFF2-40B4-BE49-F238E27FC236}">
                  <a16:creationId xmlns:a16="http://schemas.microsoft.com/office/drawing/2014/main" id="{4A9E092D-C724-4CA4-8EDC-1989A106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2">
              <a:extLst>
                <a:ext uri="{FF2B5EF4-FFF2-40B4-BE49-F238E27FC236}">
                  <a16:creationId xmlns:a16="http://schemas.microsoft.com/office/drawing/2014/main" id="{9B834528-6DA7-4D36-8240-4BEB904CF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C800F00-7D39-41E6-B034-F5AE024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37" y="4097306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u="sng" dirty="0"/>
              <a:t>Matériel </a:t>
            </a:r>
            <a:r>
              <a:rPr lang="en-US" sz="4400" b="1" u="sng" dirty="0" err="1"/>
              <a:t>utilisé</a:t>
            </a:r>
            <a:endParaRPr lang="en-US" sz="4400" b="1" u="sng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C4DD026-3192-410D-B042-CADEF3766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7" name="Rectangle 5">
              <a:extLst>
                <a:ext uri="{FF2B5EF4-FFF2-40B4-BE49-F238E27FC236}">
                  <a16:creationId xmlns:a16="http://schemas.microsoft.com/office/drawing/2014/main" id="{F64E433F-AD7C-4949-BFF1-DD2629E71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9D60AAAD-6C7D-470E-B203-4CAA9C90D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7">
              <a:extLst>
                <a:ext uri="{FF2B5EF4-FFF2-40B4-BE49-F238E27FC236}">
                  <a16:creationId xmlns:a16="http://schemas.microsoft.com/office/drawing/2014/main" id="{79D689C4-C7FC-4E30-A248-5344870AA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8">
              <a:extLst>
                <a:ext uri="{FF2B5EF4-FFF2-40B4-BE49-F238E27FC236}">
                  <a16:creationId xmlns:a16="http://schemas.microsoft.com/office/drawing/2014/main" id="{E389E579-850E-461E-8E10-158C2354C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id="{E21F5924-F2E8-4DAD-B594-F1C2BD6A8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id="{9D05219A-0AA6-4846-908D-38B9EEE09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id="{D15EFFC4-8C74-421F-ACFA-B27D2EFE3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72213F52-8BDB-4BAA-828B-481D2247D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3">
              <a:extLst>
                <a:ext uri="{FF2B5EF4-FFF2-40B4-BE49-F238E27FC236}">
                  <a16:creationId xmlns:a16="http://schemas.microsoft.com/office/drawing/2014/main" id="{7329B856-278C-4C75-B6EE-B8AFC3366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4">
              <a:extLst>
                <a:ext uri="{FF2B5EF4-FFF2-40B4-BE49-F238E27FC236}">
                  <a16:creationId xmlns:a16="http://schemas.microsoft.com/office/drawing/2014/main" id="{8EE1FFBF-F2A0-461C-B7B8-F58949816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5">
              <a:extLst>
                <a:ext uri="{FF2B5EF4-FFF2-40B4-BE49-F238E27FC236}">
                  <a16:creationId xmlns:a16="http://schemas.microsoft.com/office/drawing/2014/main" id="{E0FAFAEB-4941-41F2-85C9-B6FE39E6D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Line 16">
              <a:extLst>
                <a:ext uri="{FF2B5EF4-FFF2-40B4-BE49-F238E27FC236}">
                  <a16:creationId xmlns:a16="http://schemas.microsoft.com/office/drawing/2014/main" id="{CB35FB66-3569-4772-92D0-637DBA165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9" name="Freeform 17">
              <a:extLst>
                <a:ext uri="{FF2B5EF4-FFF2-40B4-BE49-F238E27FC236}">
                  <a16:creationId xmlns:a16="http://schemas.microsoft.com/office/drawing/2014/main" id="{2FF2903D-D289-4757-AFB0-363565B60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8">
              <a:extLst>
                <a:ext uri="{FF2B5EF4-FFF2-40B4-BE49-F238E27FC236}">
                  <a16:creationId xmlns:a16="http://schemas.microsoft.com/office/drawing/2014/main" id="{35039092-0687-4ABF-89E6-5D611B41A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9">
              <a:extLst>
                <a:ext uri="{FF2B5EF4-FFF2-40B4-BE49-F238E27FC236}">
                  <a16:creationId xmlns:a16="http://schemas.microsoft.com/office/drawing/2014/main" id="{0C828581-F2E7-4B7F-8924-A3419A314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0">
              <a:extLst>
                <a:ext uri="{FF2B5EF4-FFF2-40B4-BE49-F238E27FC236}">
                  <a16:creationId xmlns:a16="http://schemas.microsoft.com/office/drawing/2014/main" id="{01524145-BE67-47AD-9DE9-A2F45E2EC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Rectangle 21">
              <a:extLst>
                <a:ext uri="{FF2B5EF4-FFF2-40B4-BE49-F238E27FC236}">
                  <a16:creationId xmlns:a16="http://schemas.microsoft.com/office/drawing/2014/main" id="{1CAAFDFF-AFC8-4E3B-946B-C4CCE4B29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" name="Freeform 22">
              <a:extLst>
                <a:ext uri="{FF2B5EF4-FFF2-40B4-BE49-F238E27FC236}">
                  <a16:creationId xmlns:a16="http://schemas.microsoft.com/office/drawing/2014/main" id="{0B374F15-941C-4BCB-B7B2-AD592C405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3">
              <a:extLst>
                <a:ext uri="{FF2B5EF4-FFF2-40B4-BE49-F238E27FC236}">
                  <a16:creationId xmlns:a16="http://schemas.microsoft.com/office/drawing/2014/main" id="{F7D34D55-C044-46DE-8A36-F5300275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4">
              <a:extLst>
                <a:ext uri="{FF2B5EF4-FFF2-40B4-BE49-F238E27FC236}">
                  <a16:creationId xmlns:a16="http://schemas.microsoft.com/office/drawing/2014/main" id="{49C74FE3-AA53-49DA-93BA-9BE7813B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5">
              <a:extLst>
                <a:ext uri="{FF2B5EF4-FFF2-40B4-BE49-F238E27FC236}">
                  <a16:creationId xmlns:a16="http://schemas.microsoft.com/office/drawing/2014/main" id="{4A8CAC3F-5903-4A17-9EA9-A17123F07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6">
              <a:extLst>
                <a:ext uri="{FF2B5EF4-FFF2-40B4-BE49-F238E27FC236}">
                  <a16:creationId xmlns:a16="http://schemas.microsoft.com/office/drawing/2014/main" id="{2F197342-81F6-4992-969C-17A8E42A1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7">
              <a:extLst>
                <a:ext uri="{FF2B5EF4-FFF2-40B4-BE49-F238E27FC236}">
                  <a16:creationId xmlns:a16="http://schemas.microsoft.com/office/drawing/2014/main" id="{64D8B1A5-F9DD-48B1-BC5A-0A9BF7A18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8">
              <a:extLst>
                <a:ext uri="{FF2B5EF4-FFF2-40B4-BE49-F238E27FC236}">
                  <a16:creationId xmlns:a16="http://schemas.microsoft.com/office/drawing/2014/main" id="{25CE65CB-75E3-4114-B41B-58A41D62B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9">
              <a:extLst>
                <a:ext uri="{FF2B5EF4-FFF2-40B4-BE49-F238E27FC236}">
                  <a16:creationId xmlns:a16="http://schemas.microsoft.com/office/drawing/2014/main" id="{9C763779-8C16-48D4-82DC-AD0A22F4F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0">
              <a:extLst>
                <a:ext uri="{FF2B5EF4-FFF2-40B4-BE49-F238E27FC236}">
                  <a16:creationId xmlns:a16="http://schemas.microsoft.com/office/drawing/2014/main" id="{3D8B8D80-AD2A-4D01-9C08-D1EE0EB39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1">
              <a:extLst>
                <a:ext uri="{FF2B5EF4-FFF2-40B4-BE49-F238E27FC236}">
                  <a16:creationId xmlns:a16="http://schemas.microsoft.com/office/drawing/2014/main" id="{F8FFCA42-9174-46C8-B920-3094ABF9A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0AA06CA4-55D4-46A6-BA53-C26813948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0" r="2371" b="-5"/>
          <a:stretch/>
        </p:blipFill>
        <p:spPr>
          <a:xfrm>
            <a:off x="1141411" y="607028"/>
            <a:ext cx="2325951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72A8555E-3B85-44BE-A6E8-09BD4F5001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7" r="1373" b="-6"/>
          <a:stretch/>
        </p:blipFill>
        <p:spPr>
          <a:xfrm>
            <a:off x="3622938" y="606425"/>
            <a:ext cx="2366169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83639C59-784D-46C5-873B-BCD9AE49F3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25" t="18883" r="9988" b="14488"/>
          <a:stretch/>
        </p:blipFill>
        <p:spPr>
          <a:xfrm>
            <a:off x="6096000" y="942183"/>
            <a:ext cx="2399933" cy="2713036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 descr="Une image contenant tableau de points, moniteur, texte, noir&#10;&#10;Description générée automatiquement">
            <a:extLst>
              <a:ext uri="{FF2B5EF4-FFF2-40B4-BE49-F238E27FC236}">
                <a16:creationId xmlns:a16="http://schemas.microsoft.com/office/drawing/2014/main" id="{4661B2D4-1D2F-4A6E-899B-2F0E96906E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99" t="-1346" r="21779" b="1350"/>
          <a:stretch/>
        </p:blipFill>
        <p:spPr>
          <a:xfrm>
            <a:off x="8587088" y="607028"/>
            <a:ext cx="2664318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F71F5F8-2660-4314-A596-5FCFEDFE3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844BA0E2-12FF-4C4B-8FFB-B737246BE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3">
              <a:extLst>
                <a:ext uri="{FF2B5EF4-FFF2-40B4-BE49-F238E27FC236}">
                  <a16:creationId xmlns:a16="http://schemas.microsoft.com/office/drawing/2014/main" id="{B679F353-12AC-41ED-BD89-6C9D6E00B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4">
              <a:extLst>
                <a:ext uri="{FF2B5EF4-FFF2-40B4-BE49-F238E27FC236}">
                  <a16:creationId xmlns:a16="http://schemas.microsoft.com/office/drawing/2014/main" id="{6B21FF9F-745D-46C0-B21E-ABF1D2CF8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5">
              <a:extLst>
                <a:ext uri="{FF2B5EF4-FFF2-40B4-BE49-F238E27FC236}">
                  <a16:creationId xmlns:a16="http://schemas.microsoft.com/office/drawing/2014/main" id="{CCE3D16E-373E-4966-9ED1-86E97A671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6">
              <a:extLst>
                <a:ext uri="{FF2B5EF4-FFF2-40B4-BE49-F238E27FC236}">
                  <a16:creationId xmlns:a16="http://schemas.microsoft.com/office/drawing/2014/main" id="{3F317A43-9495-48FF-8811-9314AC64B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7">
              <a:extLst>
                <a:ext uri="{FF2B5EF4-FFF2-40B4-BE49-F238E27FC236}">
                  <a16:creationId xmlns:a16="http://schemas.microsoft.com/office/drawing/2014/main" id="{789728B2-C25A-4984-8801-54B9AF0DC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8">
              <a:extLst>
                <a:ext uri="{FF2B5EF4-FFF2-40B4-BE49-F238E27FC236}">
                  <a16:creationId xmlns:a16="http://schemas.microsoft.com/office/drawing/2014/main" id="{813488DD-5C48-4381-A626-44A699FA6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9">
              <a:extLst>
                <a:ext uri="{FF2B5EF4-FFF2-40B4-BE49-F238E27FC236}">
                  <a16:creationId xmlns:a16="http://schemas.microsoft.com/office/drawing/2014/main" id="{D31525EF-E0FA-474F-9029-3C982B918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0">
              <a:extLst>
                <a:ext uri="{FF2B5EF4-FFF2-40B4-BE49-F238E27FC236}">
                  <a16:creationId xmlns:a16="http://schemas.microsoft.com/office/drawing/2014/main" id="{72B57B37-4E83-4375-9B8E-AD937DD2D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Rectangle 41">
              <a:extLst>
                <a:ext uri="{FF2B5EF4-FFF2-40B4-BE49-F238E27FC236}">
                  <a16:creationId xmlns:a16="http://schemas.microsoft.com/office/drawing/2014/main" id="{C03D6360-33F5-42A1-B16D-1B6CDD1FA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87689ADA-7A69-4FD1-B6C0-B3F305400682}"/>
              </a:ext>
            </a:extLst>
          </p:cNvPr>
          <p:cNvSpPr txBox="1"/>
          <p:nvPr/>
        </p:nvSpPr>
        <p:spPr>
          <a:xfrm>
            <a:off x="1527439" y="5454121"/>
            <a:ext cx="5136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Nodes</a:t>
            </a:r>
            <a:r>
              <a:rPr lang="fr-FR" dirty="0"/>
              <a:t> MCU ESP 8266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Cartes d’alimentation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Imprimantes 3D</a:t>
            </a:r>
          </a:p>
        </p:txBody>
      </p:sp>
    </p:spTree>
    <p:extLst>
      <p:ext uri="{BB962C8B-B14F-4D97-AF65-F5344CB8AC3E}">
        <p14:creationId xmlns:p14="http://schemas.microsoft.com/office/powerpoint/2010/main" val="115864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1CE7B-22B3-4005-8B19-C3BBFD2A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3870"/>
            <a:ext cx="9905998" cy="1478570"/>
          </a:xfrm>
        </p:spPr>
        <p:txBody>
          <a:bodyPr/>
          <a:lstStyle/>
          <a:p>
            <a:r>
              <a:rPr lang="fr-FR" b="1" u="sng" dirty="0"/>
              <a:t>Mode de communication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E4C1EE-B01C-4C50-AEFA-6C29EB34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28" y="1312569"/>
            <a:ext cx="10274968" cy="51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5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moov Duhart">
            <a:hlinkClick r:id="" action="ppaction://media"/>
            <a:extLst>
              <a:ext uri="{FF2B5EF4-FFF2-40B4-BE49-F238E27FC236}">
                <a16:creationId xmlns:a16="http://schemas.microsoft.com/office/drawing/2014/main" id="{71A822C4-168E-4E2B-9596-7549C2C01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67902" y="206265"/>
            <a:ext cx="3352800" cy="6096000"/>
          </a:xfrm>
          <a:prstGeom prst="rect">
            <a:avLst/>
          </a:prstGeom>
        </p:spPr>
      </p:pic>
      <p:pic>
        <p:nvPicPr>
          <p:cNvPr id="4" name="video-1578644527">
            <a:hlinkClick r:id="" action="ppaction://media"/>
            <a:extLst>
              <a:ext uri="{FF2B5EF4-FFF2-40B4-BE49-F238E27FC236}">
                <a16:creationId xmlns:a16="http://schemas.microsoft.com/office/drawing/2014/main" id="{4F4765D5-1F5B-4673-9F95-DBE09B2C64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4980" y="307427"/>
            <a:ext cx="3241522" cy="58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9FB3371-37A5-4EAB-83F5-B2705BCED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51" b="15808"/>
          <a:stretch/>
        </p:blipFill>
        <p:spPr>
          <a:xfrm>
            <a:off x="-6507" y="1183339"/>
            <a:ext cx="4046132" cy="5707537"/>
          </a:xfrm>
          <a:prstGeom prst="rect">
            <a:avLst/>
          </a:prstGeom>
        </p:spPr>
      </p:pic>
      <p:pic>
        <p:nvPicPr>
          <p:cNvPr id="13" name="Image 12" descr="Une image contenant table, intérieur&#10;&#10;Description générée automatiquement">
            <a:extLst>
              <a:ext uri="{FF2B5EF4-FFF2-40B4-BE49-F238E27FC236}">
                <a16:creationId xmlns:a16="http://schemas.microsoft.com/office/drawing/2014/main" id="{9E8E9F2B-5067-48B6-9F1F-81DC87E5F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56" r="-2" b="12724"/>
          <a:stretch/>
        </p:blipFill>
        <p:spPr>
          <a:xfrm>
            <a:off x="4094960" y="10"/>
            <a:ext cx="4029005" cy="5707527"/>
          </a:xfrm>
          <a:prstGeom prst="rect">
            <a:avLst/>
          </a:prstGeom>
        </p:spPr>
      </p:pic>
      <p:pic>
        <p:nvPicPr>
          <p:cNvPr id="11" name="Image 10" descr="Une image contenant circuit, équipement électronique&#10;&#10;Description générée automatiquement">
            <a:extLst>
              <a:ext uri="{FF2B5EF4-FFF2-40B4-BE49-F238E27FC236}">
                <a16:creationId xmlns:a16="http://schemas.microsoft.com/office/drawing/2014/main" id="{32CEBB0F-5E53-4998-A8A1-9AD75DEC1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84" b="10831"/>
          <a:stretch/>
        </p:blipFill>
        <p:spPr>
          <a:xfrm>
            <a:off x="8179347" y="1183339"/>
            <a:ext cx="4012654" cy="570753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2ED78B8-7349-4746-86BC-1EE394CF3352}"/>
              </a:ext>
            </a:extLst>
          </p:cNvPr>
          <p:cNvSpPr txBox="1"/>
          <p:nvPr/>
        </p:nvSpPr>
        <p:spPr>
          <a:xfrm>
            <a:off x="1177158" y="335917"/>
            <a:ext cx="286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Prototypes des cartes d’alimentation</a:t>
            </a:r>
          </a:p>
        </p:txBody>
      </p:sp>
    </p:spTree>
    <p:extLst>
      <p:ext uri="{BB962C8B-B14F-4D97-AF65-F5344CB8AC3E}">
        <p14:creationId xmlns:p14="http://schemas.microsoft.com/office/powerpoint/2010/main" val="200523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86696B0-DC42-487B-A75C-9323FE41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852927-7A85-41C3-91E9-2F6992E34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AD8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B504C47-99CC-4397-B511-CF8D80D00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32" r="1" b="17825"/>
          <a:stretch/>
        </p:blipFill>
        <p:spPr>
          <a:xfrm>
            <a:off x="643467" y="643467"/>
            <a:ext cx="5211232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E4670F0-2634-43A1-A1DE-4011D2209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480057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AD8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EA4690-5BE6-4169-8568-AEE5BDA31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82" r="1" b="11575"/>
          <a:stretch/>
        </p:blipFill>
        <p:spPr>
          <a:xfrm>
            <a:off x="6342888" y="640927"/>
            <a:ext cx="5211232" cy="55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7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B6BB9-4EC0-4707-A3E4-80D7F392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/>
              <a:t>À traiter prochainement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76ABAB-1D7F-40FE-8D27-06E62048E31B}"/>
              </a:ext>
            </a:extLst>
          </p:cNvPr>
          <p:cNvSpPr txBox="1"/>
          <p:nvPr/>
        </p:nvSpPr>
        <p:spPr>
          <a:xfrm>
            <a:off x="1141413" y="1839310"/>
            <a:ext cx="10100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Merging</a:t>
            </a:r>
            <a:r>
              <a:rPr lang="fr-FR" dirty="0"/>
              <a:t> » de la partie informatique et électronique (ROS)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Cable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Tous les moteurs et </a:t>
            </a:r>
            <a:r>
              <a:rPr lang="fr-FR" dirty="0" err="1"/>
              <a:t>nodes</a:t>
            </a:r>
            <a:r>
              <a:rPr lang="fr-FR" dirty="0"/>
              <a:t> actives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Mouvements pré-enregistré actifs pour présentation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Support pour les différentes cartes pour qu'il soit présentable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7509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</Words>
  <Application>Microsoft Office PowerPoint</Application>
  <PresentationFormat>Grand écran</PresentationFormat>
  <Paragraphs>20</Paragraphs>
  <Slides>8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InMOOV 2019/2020</vt:lpstr>
      <vt:lpstr>Présentation du projet &amp; PROBLématique</vt:lpstr>
      <vt:lpstr>Matériel utilisé</vt:lpstr>
      <vt:lpstr>Mode de communication</vt:lpstr>
      <vt:lpstr>Présentation PowerPoint</vt:lpstr>
      <vt:lpstr>Présentation PowerPoint</vt:lpstr>
      <vt:lpstr>Présentation PowerPoint</vt:lpstr>
      <vt:lpstr>À traiter prochainement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InMOOV 2019/2020</dc:title>
  <dc:creator>Bastien LEDUC</dc:creator>
  <cp:lastModifiedBy>Bastien LEDUC</cp:lastModifiedBy>
  <cp:revision>3</cp:revision>
  <dcterms:created xsi:type="dcterms:W3CDTF">2020-01-10T08:52:27Z</dcterms:created>
  <dcterms:modified xsi:type="dcterms:W3CDTF">2020-01-10T09:25:08Z</dcterms:modified>
</cp:coreProperties>
</file>